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9" r:id="rId3"/>
    <p:sldId id="270" r:id="rId4"/>
    <p:sldId id="271" r:id="rId5"/>
    <p:sldId id="26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EC778-5604-49BA-A7AF-192CE270DB0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FB8D-6153-4688-8F29-A774E1A83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6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49876-DBE3-49D3-85AB-CC4BE6432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45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E3B1-823D-485D-B023-BFF1E621E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B1E3A-B9B8-4ADD-AED3-46F3A0BFBA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667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E7A723-05BC-453D-A414-8265AFAE9F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5303E-2B0E-4D9F-8499-14F9226BD1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3FC0F-EC38-4321-9132-2D33EDD18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4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161FD-FFDB-42AE-8916-1D338A6A7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299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DD497-BE37-4433-97D1-DFCEF6FE50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3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5ACE1-8B8C-4485-9CD3-83C607E4F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37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0C9A-7F88-44D5-AA18-DE9B8AED7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1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06260-2F8A-4A93-A27F-A45800AA09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5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B8246-1965-4896-B885-D3CC2133C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6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E3C25-BA40-4F7B-ACA8-D8FCB1FEE93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2014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5626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67: </a:t>
            </a:r>
            <a:r>
              <a:rPr lang="es-ES_tradnl" altLang="en-US" dirty="0"/>
              <a:t>¿Qué comes en un restaurante latino?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dirty="0" smtClean="0"/>
              <a:t>¿Qué desayunas en la mañana?</a:t>
            </a:r>
          </a:p>
          <a:p>
            <a:pPr marL="514350" indent="-514350">
              <a:buFontTx/>
              <a:buAutoNum type="arabicPeriod"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2. </a:t>
            </a:r>
            <a:r>
              <a:rPr lang="es-ES_tradnl" altLang="en-US" dirty="0" smtClean="0"/>
              <a:t>¿Qué bebes cuando tienes sed?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/>
              <a:t>3. </a:t>
            </a:r>
            <a:r>
              <a:rPr lang="es-ES_tradnl" altLang="en-US" dirty="0" smtClean="0"/>
              <a:t>¿Cuál es tu postre favorito?</a:t>
            </a:r>
          </a:p>
          <a:p>
            <a:pPr>
              <a:buFontTx/>
              <a:buNone/>
            </a:pPr>
            <a:r>
              <a:rPr lang="es-ES_tradnl" altLang="en-US" dirty="0" smtClean="0"/>
              <a:t>4</a:t>
            </a:r>
            <a:r>
              <a:rPr lang="es-ES_tradnl" altLang="en-US" dirty="0"/>
              <a:t>. </a:t>
            </a:r>
            <a:r>
              <a:rPr lang="es-ES_tradnl" altLang="en-US" dirty="0" smtClean="0"/>
              <a:t>¿Te gusta comer pescado o pollo?  </a:t>
            </a:r>
            <a:endParaRPr lang="es-ES_tradnl" altLang="en-US" dirty="0"/>
          </a:p>
          <a:p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altLang="en-US" sz="4000" dirty="0" err="1" smtClean="0">
                <a:solidFill>
                  <a:srgbClr val="FF0000"/>
                </a:solidFill>
              </a:rPr>
              <a:t>Ejercicio</a:t>
            </a:r>
            <a:endParaRPr lang="en-US" altLang="en-US" sz="4000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31837"/>
            <a:ext cx="8534400" cy="4525963"/>
          </a:xfrm>
        </p:spPr>
        <p:txBody>
          <a:bodyPr/>
          <a:lstStyle/>
          <a:p>
            <a:r>
              <a:rPr lang="en-US" altLang="en-US" sz="2800" dirty="0" smtClean="0"/>
              <a:t>Copy the chart; check off SI if the statement is correct. Check off NO if it’s not correct, then write the correct category.</a:t>
            </a:r>
            <a:endParaRPr lang="en-US" altLang="en-US" sz="2800" dirty="0"/>
          </a:p>
          <a:p>
            <a:pPr>
              <a:buFontTx/>
              <a:buNone/>
            </a:pPr>
            <a:endParaRPr lang="en-US" altLang="en-US" sz="2800" u="sng" dirty="0"/>
          </a:p>
        </p:txBody>
      </p:sp>
      <p:graphicFrame>
        <p:nvGraphicFramePr>
          <p:cNvPr id="6212" name="Group 6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18976343"/>
              </p:ext>
            </p:extLst>
          </p:nvPr>
        </p:nvGraphicFramePr>
        <p:xfrm>
          <a:off x="152400" y="2194560"/>
          <a:ext cx="8839200" cy="4663440"/>
        </p:xfrm>
        <a:graphic>
          <a:graphicData uri="http://schemas.openxmlformats.org/drawingml/2006/table">
            <a:tbl>
              <a:tblPr/>
              <a:tblGrid>
                <a:gridCol w="4343400"/>
                <a:gridCol w="609600"/>
                <a:gridCol w="685800"/>
                <a:gridCol w="3200400"/>
              </a:tblGrid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categoría correcta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La naranja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El café es una bebida.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La leche es una comida.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El biftec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La lechuga es una fruta.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El tocino es una carne.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2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El helado es un pescado.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 La torta en un postre.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64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84238"/>
            <a:ext cx="8229600" cy="5287962"/>
          </a:xfrm>
        </p:spPr>
        <p:txBody>
          <a:bodyPr/>
          <a:lstStyle/>
          <a:p>
            <a:pPr marL="609600" indent="-609600"/>
            <a:r>
              <a:rPr lang="en-US" altLang="en-US" sz="2800" dirty="0" smtClean="0"/>
              <a:t>Copy and list your favorite foods.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desayuno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almuerzo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favorito</a:t>
            </a:r>
            <a:endParaRPr lang="en-US" altLang="en-US" sz="2800" dirty="0"/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casa.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cena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 en un </a:t>
            </a:r>
            <a:r>
              <a:rPr lang="en-US" altLang="en-US" sz="2800" dirty="0" err="1"/>
              <a:t>restaurante</a:t>
            </a:r>
            <a:r>
              <a:rPr lang="en-US" altLang="en-US" sz="2800" dirty="0"/>
              <a:t>.</a:t>
            </a:r>
          </a:p>
          <a:p>
            <a:pPr marL="609600" indent="-609600">
              <a:buFontTx/>
              <a:buAutoNum type="arabicPeriod"/>
            </a:pPr>
            <a:endParaRPr lang="en-US" altLang="en-US" sz="2800" dirty="0"/>
          </a:p>
          <a:p>
            <a:pPr marL="609600" indent="-609600">
              <a:buFontTx/>
              <a:buAutoNum type="arabicPeriod"/>
            </a:pPr>
            <a:r>
              <a:rPr lang="en-US" altLang="en-US" sz="2800" dirty="0" err="1"/>
              <a:t>Tu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bebida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favorita</a:t>
            </a:r>
            <a:r>
              <a:rPr lang="en-US" alt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751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76200" y="1524000"/>
            <a:ext cx="9372600" cy="4953000"/>
          </a:xfrm>
        </p:spPr>
        <p:txBody>
          <a:bodyPr/>
          <a:lstStyle/>
          <a:p>
            <a:r>
              <a:rPr lang="es-ES_tradnl" altLang="en-US" dirty="0" smtClean="0"/>
              <a:t>¡ROMPECABEZAS! (</a:t>
            </a:r>
            <a:r>
              <a:rPr lang="es-ES_tradnl" altLang="en-US" i="1" dirty="0" err="1" smtClean="0"/>
              <a:t>Puzzle</a:t>
            </a:r>
            <a:r>
              <a:rPr lang="es-ES_tradnl" altLang="en-US" i="1" dirty="0" smtClean="0"/>
              <a:t>!)</a:t>
            </a:r>
            <a:endParaRPr lang="es-ES_tradnl" altLang="en-US" dirty="0" smtClean="0"/>
          </a:p>
          <a:p>
            <a:pPr>
              <a:buFontTx/>
              <a:buNone/>
            </a:pPr>
            <a:r>
              <a:rPr lang="es-ES_tradnl" altLang="en-US" dirty="0" err="1" smtClean="0"/>
              <a:t>Join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two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pieces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When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are</a:t>
            </a:r>
          </a:p>
          <a:p>
            <a:pPr>
              <a:buFontTx/>
              <a:buNone/>
            </a:pPr>
            <a:r>
              <a:rPr lang="es-ES_tradnl" altLang="en-US" dirty="0" smtClean="0"/>
              <a:t>done </a:t>
            </a:r>
            <a:r>
              <a:rPr lang="es-ES_tradnl" altLang="en-US" dirty="0" err="1" smtClean="0"/>
              <a:t>you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should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have</a:t>
            </a:r>
            <a:r>
              <a:rPr lang="es-ES_tradnl" altLang="en-US" dirty="0" smtClean="0"/>
              <a:t> 9 </a:t>
            </a:r>
            <a:r>
              <a:rPr lang="es-ES_tradnl" altLang="en-US" dirty="0" err="1" smtClean="0"/>
              <a:t>words</a:t>
            </a:r>
            <a:r>
              <a:rPr lang="es-ES_tradnl" altLang="en-US" dirty="0" smtClean="0"/>
              <a:t> IN ALPHABETICAL</a:t>
            </a:r>
          </a:p>
          <a:p>
            <a:pPr>
              <a:buFontTx/>
              <a:buNone/>
            </a:pPr>
            <a:r>
              <a:rPr lang="es-ES_tradnl" altLang="en-US" dirty="0" smtClean="0"/>
              <a:t>ORDER. </a:t>
            </a:r>
            <a:endParaRPr lang="es-ES_tradnl" altLang="en-US" dirty="0"/>
          </a:p>
        </p:txBody>
      </p:sp>
      <p:sp>
        <p:nvSpPr>
          <p:cNvPr id="2" name="TextBox 1"/>
          <p:cNvSpPr txBox="1"/>
          <p:nvPr/>
        </p:nvSpPr>
        <p:spPr>
          <a:xfrm rot="20593497">
            <a:off x="1769918" y="4507422"/>
            <a:ext cx="66848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zo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cino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 rot="20653593">
            <a:off x="609600" y="5255567"/>
            <a:ext cx="10668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mida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391" y="508344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llo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 rot="559621">
            <a:off x="1721737" y="56398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car-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22027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ham-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 rot="1213827">
            <a:off x="4080283" y="4653581"/>
            <a:ext cx="13487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almuer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276590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 rot="1293395">
            <a:off x="3607431" y="5239897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hue-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 rot="19736985">
            <a:off x="2963755" y="5636577"/>
            <a:ext cx="710564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/>
              <a:t>s</a:t>
            </a:r>
            <a:r>
              <a:rPr lang="en-US" sz="2400" b="1" dirty="0" smtClean="0"/>
              <a:t>o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57262" y="6178709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</a:t>
            </a:r>
            <a:r>
              <a:rPr lang="en-US" sz="2400" b="1" dirty="0" smtClean="0"/>
              <a:t>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 rot="20333053">
            <a:off x="5829300" y="492752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be-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 rot="645503">
            <a:off x="4838700" y="5422596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co-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 rot="20922424">
            <a:off x="5293414" y="6151411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ber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 rot="20849599">
            <a:off x="7048635" y="4389553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-ne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613517" y="4927522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to-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 rot="1456174">
            <a:off x="6782363" y="5497454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bre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 rot="20444192">
            <a:off x="7565093" y="6055518"/>
            <a:ext cx="990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</a:t>
            </a:r>
            <a:r>
              <a:rPr lang="en-US" sz="2400" b="1" dirty="0" err="1" smtClean="0"/>
              <a:t>vos</a:t>
            </a:r>
            <a:endParaRPr lang="en-US" sz="2400" b="1" dirty="0"/>
          </a:p>
        </p:txBody>
      </p: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None/>
            </a:pPr>
            <a:r>
              <a:rPr lang="en-US" altLang="en-US" dirty="0" smtClean="0"/>
              <a:t>Complete </a:t>
            </a:r>
            <a:r>
              <a:rPr lang="en-US" altLang="en-US" smtClean="0"/>
              <a:t>the handout</a:t>
            </a:r>
            <a:endParaRPr lang="en-US" altLang="en-US" dirty="0"/>
          </a:p>
          <a:p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67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3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248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llamo________ Clase 701 La fecha es el 8 de abril del 2014</vt:lpstr>
      <vt:lpstr>Ejercicio</vt:lpstr>
      <vt:lpstr>Ejercicio</vt:lpstr>
      <vt:lpstr>Ejercicio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 Clase 11 im La fecha es el 8 de marzo del 2011</dc:title>
  <dc:creator>Helen Zumaeta</dc:creator>
  <cp:lastModifiedBy>Helen Zumaeta</cp:lastModifiedBy>
  <cp:revision>17</cp:revision>
  <cp:lastPrinted>2014-04-07T14:06:06Z</cp:lastPrinted>
  <dcterms:created xsi:type="dcterms:W3CDTF">2011-03-07T20:43:57Z</dcterms:created>
  <dcterms:modified xsi:type="dcterms:W3CDTF">2014-04-08T14:23:56Z</dcterms:modified>
</cp:coreProperties>
</file>